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242" autoAdjust="0"/>
  </p:normalViewPr>
  <p:slideViewPr>
    <p:cSldViewPr snapToGrid="0">
      <p:cViewPr>
        <p:scale>
          <a:sx n="100" d="100"/>
          <a:sy n="100" d="100"/>
        </p:scale>
        <p:origin x="936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3B1606-AC99-4F81-9894-71112A8FC06D}" type="datetimeFigureOut">
              <a:rPr lang="pt-BR" smtClean="0"/>
              <a:t>01/05/2024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95776C-CCF1-4E33-B1C2-6859705654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25643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95776C-CCF1-4E33-B1C2-685970565458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7499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95776C-CCF1-4E33-B1C2-685970565458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57660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95776C-CCF1-4E33-B1C2-685970565458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65735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AD8D79-3D38-14A7-2AAD-A5479B0970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3498D00-3037-70DA-C1DC-1925B7568F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FA4207B-3E13-6E05-67F0-22A4CAD84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6EC43-14A4-4780-A303-069D82AB7AE5}" type="datetimeFigureOut">
              <a:rPr lang="pt-BR" smtClean="0"/>
              <a:t>01/05/2024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19DE0B8-F750-7C30-1216-B511739AB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4BA5ACD-4AA9-D115-6249-8ADEC3BFD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978B3-148B-49E1-8C32-77714C8266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5572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67FD1E-3E85-62BF-9B6C-D49A67B8C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6E76A9A-596B-B9C5-8558-38A2D6BC79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ECB8283-ED51-1A74-5221-CF169BEC8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6EC43-14A4-4780-A303-069D82AB7AE5}" type="datetimeFigureOut">
              <a:rPr lang="pt-BR" smtClean="0"/>
              <a:t>01/05/2024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7D453F0-5210-2A11-4E39-51AE477AF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129065B-3C86-8D9A-5675-CE4B66B0E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978B3-148B-49E1-8C32-77714C8266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3417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B09679E-DFD3-E6FA-8673-FD0DFE6C77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3E6BDBE-9E2E-CCF2-B2D4-46314F5624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49DD2FF-25B3-F4C4-C0BB-1B009938B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6EC43-14A4-4780-A303-069D82AB7AE5}" type="datetimeFigureOut">
              <a:rPr lang="pt-BR" smtClean="0"/>
              <a:t>01/05/2024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DE2086D-2491-A45F-B384-9BD9386C72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B871C96-3E53-85B5-7914-A3284C4AC3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978B3-148B-49E1-8C32-77714C8266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6287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45741F-E9B8-4A1F-6A29-346609C56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0DC9F9C-D4A0-89C9-40E8-C73A3932C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01A8FFB-C821-0481-D6C4-1CCF0F449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6EC43-14A4-4780-A303-069D82AB7AE5}" type="datetimeFigureOut">
              <a:rPr lang="pt-BR" smtClean="0"/>
              <a:t>01/05/2024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2CB6020-CE0B-491E-619D-67B14BB6A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8EAB54B-18A9-08BC-0179-B78C34074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978B3-148B-49E1-8C32-77714C8266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4253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67F659-CD7A-0B2F-F8F7-AE5D7F886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3945C6F-9EF9-4F78-DF70-A6B7ECBC7E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A2CC46E-32C7-1552-1E52-5AA9A7AD6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6EC43-14A4-4780-A303-069D82AB7AE5}" type="datetimeFigureOut">
              <a:rPr lang="pt-BR" smtClean="0"/>
              <a:t>01/05/2024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273F468-8002-7B44-CC92-1EDA00B78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BE5E4B3-99A7-64A5-3061-2A3AAEFA2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978B3-148B-49E1-8C32-77714C8266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5113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AF06DC-EDDA-D688-D1A8-EDF1A800B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1269CB4-8FD6-43FC-1C08-6FB212D585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27497F0-667E-05B3-7B64-139164FA61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8FD4F51-ED07-B5A6-EACC-C5723CA38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6EC43-14A4-4780-A303-069D82AB7AE5}" type="datetimeFigureOut">
              <a:rPr lang="pt-BR" smtClean="0"/>
              <a:t>01/05/2024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FA63A58-1A56-2FE0-8581-82754DF89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20EBE96-1891-54F7-DA92-3580E1F8A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978B3-148B-49E1-8C32-77714C8266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4172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785234-3E16-790F-07A9-C6A97E376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1EE0484-1865-9290-E222-A254F75ECB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7C32071-0E26-AF73-9C70-D34E605BA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1337022-ABCD-0049-CC4F-462D91B75B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A9235B1-37FC-54C7-5C8A-154474B642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BA081728-5D9D-FD52-9222-F84F28AD8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6EC43-14A4-4780-A303-069D82AB7AE5}" type="datetimeFigureOut">
              <a:rPr lang="pt-BR" smtClean="0"/>
              <a:t>01/05/2024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6F1FDCA-1C6D-30D4-8F7E-9D1F99EFE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81A17F4-8C2D-D968-9375-D001D96E6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978B3-148B-49E1-8C32-77714C8266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6192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B14759-8D5E-83EE-2BEC-19D053AA1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BAB092E-2D22-C21F-DCE7-FC383CB9A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6EC43-14A4-4780-A303-069D82AB7AE5}" type="datetimeFigureOut">
              <a:rPr lang="pt-BR" smtClean="0"/>
              <a:t>01/05/2024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1DEEFE6-CD39-B8D8-B19F-0B77315E2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FF7EFD2-8FC8-FAC9-0605-01533E5C8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978B3-148B-49E1-8C32-77714C8266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8741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B37C47F-A6FA-8A79-A14D-023AA73BF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6EC43-14A4-4780-A303-069D82AB7AE5}" type="datetimeFigureOut">
              <a:rPr lang="pt-BR" smtClean="0"/>
              <a:t>01/05/2024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F87B45C-88BE-E492-BDA7-A605B1091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226160D-250D-05A9-1ABA-8FD18B1BB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978B3-148B-49E1-8C32-77714C8266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6185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CCF38C-9602-6C43-26D5-FF7FB34A1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6BC5345-D7F3-3733-DD2F-C54C4AB5A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37A8DBD-E39A-3CCE-5688-7398C417EC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DDAFF29-5C95-0416-2326-49179AA53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6EC43-14A4-4780-A303-069D82AB7AE5}" type="datetimeFigureOut">
              <a:rPr lang="pt-BR" smtClean="0"/>
              <a:t>01/05/2024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4955863-F7F3-95DB-F379-83A07AE92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38E4C84-1112-6E73-7FD6-42D1FC057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978B3-148B-49E1-8C32-77714C8266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6953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E19497-F1F6-7ED3-AE65-84977F985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04477AE-664C-C2E7-1977-4189130157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778F1AE-50D5-593C-8AFD-EE2B188078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4A883A5-49BF-9440-4751-2762DB76D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E6EC43-14A4-4780-A303-069D82AB7AE5}" type="datetimeFigureOut">
              <a:rPr lang="pt-BR" smtClean="0"/>
              <a:t>01/05/2024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CEBC8B5-DEF3-EF87-20B6-FDFCF2879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EC07E8F-D796-CD08-64F6-9321F2A4B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9978B3-148B-49E1-8C32-77714C8266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5934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FA1F506-26A1-B3FD-14CB-838F176C9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9705532-C660-0FDE-2FAA-8E9A91D0A6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8EAD043-2FAE-EDB6-C0B6-7108D5DDD5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0E6EC43-14A4-4780-A303-069D82AB7AE5}" type="datetimeFigureOut">
              <a:rPr lang="pt-BR" smtClean="0"/>
              <a:t>01/05/2024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BF7E3AC-6DD9-1373-4688-BFB59BDE0A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F14299-8D1D-C904-7B28-1AC37906EA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39978B3-148B-49E1-8C32-77714C8266C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0024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5.jpe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12.png"/><Relationship Id="rId12" Type="http://schemas.openxmlformats.org/officeDocument/2006/relationships/image" Target="../media/image17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jpeg"/><Relationship Id="rId10" Type="http://schemas.openxmlformats.org/officeDocument/2006/relationships/image" Target="../media/image15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21FC05E-A336-FCC8-F239-734D73F41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 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8161980-1354-0423-D82B-4CF5F28B338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pt-BR" dirty="0"/>
          </a:p>
          <a:p>
            <a:endParaRPr lang="pt-BR" dirty="0"/>
          </a:p>
        </p:txBody>
      </p:sp>
      <p:pic>
        <p:nvPicPr>
          <p:cNvPr id="1026" name="Picture 2" descr="Vícios institucionais: os tentáculos da religiosidade - Guiame">
            <a:extLst>
              <a:ext uri="{FF2B5EF4-FFF2-40B4-BE49-F238E27FC236}">
                <a16:creationId xmlns:a16="http://schemas.microsoft.com/office/drawing/2014/main" id="{8A317506-D55C-5872-4E2B-71F1EB6E10B3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1" r="7811"/>
          <a:stretch>
            <a:fillRect/>
          </a:stretch>
        </p:blipFill>
        <p:spPr bwMode="auto">
          <a:xfrm>
            <a:off x="-83976" y="0"/>
            <a:ext cx="1227597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Vídeo 19">
            <a:hlinkClick r:id="" action="ppaction://media"/>
            <a:extLst>
              <a:ext uri="{FF2B5EF4-FFF2-40B4-BE49-F238E27FC236}">
                <a16:creationId xmlns:a16="http://schemas.microsoft.com/office/drawing/2014/main" id="{D9856B9A-1FEF-EA26-EC49-620689C865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12500" r="12500"/>
          <a:stretch>
            <a:fillRect/>
          </a:stretch>
        </p:blipFill>
        <p:spPr>
          <a:xfrm>
            <a:off x="10052304" y="4727829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400115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25953">
        <p:circle/>
      </p:transition>
    </mc:Choice>
    <mc:Fallback>
      <p:transition spd="slow" advTm="25953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5" name="Rectangle 2104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07" name="Oval 2106">
            <a:extLst>
              <a:ext uri="{FF2B5EF4-FFF2-40B4-BE49-F238E27FC236}">
                <a16:creationId xmlns:a16="http://schemas.microsoft.com/office/drawing/2014/main" id="{FFFEB18F-F81F-4CED-BE64-EB888A77C3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3011211"/>
            <a:ext cx="3474943" cy="3474943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B21FC05E-A336-FCC8-F239-734D73F418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027" y="3579484"/>
            <a:ext cx="3267256" cy="247410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pic>
        <p:nvPicPr>
          <p:cNvPr id="2052" name="Picture 4" descr="Ideia, criatividade e inovação: as diferenças e o processo de ideação  dentro das organizações - Neo Ventures">
            <a:extLst>
              <a:ext uri="{FF2B5EF4-FFF2-40B4-BE49-F238E27FC236}">
                <a16:creationId xmlns:a16="http://schemas.microsoft.com/office/drawing/2014/main" id="{702D6404-2C5E-5673-08DB-4219809805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32" r="30809" b="-2"/>
          <a:stretch/>
        </p:blipFill>
        <p:spPr bwMode="auto">
          <a:xfrm>
            <a:off x="287992" y="1902219"/>
            <a:ext cx="1176637" cy="1176637"/>
          </a:xfrm>
          <a:custGeom>
            <a:avLst/>
            <a:gdLst/>
            <a:ahLst/>
            <a:cxnLst/>
            <a:rect l="l" t="t" r="r" b="b"/>
            <a:pathLst>
              <a:path w="2255084" h="2255084">
                <a:moveTo>
                  <a:pt x="1127542" y="0"/>
                </a:moveTo>
                <a:cubicBezTo>
                  <a:pt x="1750266" y="0"/>
                  <a:pt x="2255084" y="504818"/>
                  <a:pt x="2255084" y="1127542"/>
                </a:cubicBezTo>
                <a:cubicBezTo>
                  <a:pt x="2255084" y="1750266"/>
                  <a:pt x="1750266" y="2255084"/>
                  <a:pt x="1127542" y="2255084"/>
                </a:cubicBezTo>
                <a:cubicBezTo>
                  <a:pt x="504818" y="2255084"/>
                  <a:pt x="0" y="1750266"/>
                  <a:pt x="0" y="1127542"/>
                </a:cubicBezTo>
                <a:cubicBezTo>
                  <a:pt x="0" y="504818"/>
                  <a:pt x="504818" y="0"/>
                  <a:pt x="112754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Richard Lipton headshot">
            <a:extLst>
              <a:ext uri="{FF2B5EF4-FFF2-40B4-BE49-F238E27FC236}">
                <a16:creationId xmlns:a16="http://schemas.microsoft.com/office/drawing/2014/main" id="{1EE17919-6F8D-E542-E945-F8DBC77E878B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5" r="8" b="27381"/>
          <a:stretch/>
        </p:blipFill>
        <p:spPr bwMode="auto">
          <a:xfrm>
            <a:off x="1298293" y="3651263"/>
            <a:ext cx="2358275" cy="2358275"/>
          </a:xfrm>
          <a:custGeom>
            <a:avLst/>
            <a:gdLst/>
            <a:ahLst/>
            <a:cxnLst/>
            <a:rect l="l" t="t" r="r" b="b"/>
            <a:pathLst>
              <a:path w="2228656" h="2228656">
                <a:moveTo>
                  <a:pt x="1114328" y="0"/>
                </a:moveTo>
                <a:cubicBezTo>
                  <a:pt x="1729754" y="0"/>
                  <a:pt x="2228656" y="498902"/>
                  <a:pt x="2228656" y="1114328"/>
                </a:cubicBezTo>
                <a:cubicBezTo>
                  <a:pt x="2228656" y="1729754"/>
                  <a:pt x="1729754" y="2228656"/>
                  <a:pt x="1114328" y="2228656"/>
                </a:cubicBezTo>
                <a:cubicBezTo>
                  <a:pt x="498902" y="2228656"/>
                  <a:pt x="0" y="1729754"/>
                  <a:pt x="0" y="1114328"/>
                </a:cubicBezTo>
                <a:cubicBezTo>
                  <a:pt x="0" y="498902"/>
                  <a:pt x="498902" y="0"/>
                  <a:pt x="1114328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09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16976" y="3037805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2110" name="Freeform: Shape 2109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1" name="Freeform: Shape 2110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2056" name="Picture 8" descr="Gere Ideias Para Alcançar Melhorias - Blog | IMAM">
            <a:extLst>
              <a:ext uri="{FF2B5EF4-FFF2-40B4-BE49-F238E27FC236}">
                <a16:creationId xmlns:a16="http://schemas.microsoft.com/office/drawing/2014/main" id="{D7630606-49A6-4F17-1218-215B673257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61" r="16786" b="-4"/>
          <a:stretch/>
        </p:blipFill>
        <p:spPr bwMode="auto">
          <a:xfrm>
            <a:off x="2422542" y="1803836"/>
            <a:ext cx="1897916" cy="1897916"/>
          </a:xfrm>
          <a:custGeom>
            <a:avLst/>
            <a:gdLst/>
            <a:ahLst/>
            <a:cxnLst/>
            <a:rect l="l" t="t" r="r" b="b"/>
            <a:pathLst>
              <a:path w="2479422" h="2479422">
                <a:moveTo>
                  <a:pt x="1239711" y="0"/>
                </a:moveTo>
                <a:cubicBezTo>
                  <a:pt x="1924384" y="0"/>
                  <a:pt x="2479422" y="555038"/>
                  <a:pt x="2479422" y="1239711"/>
                </a:cubicBezTo>
                <a:cubicBezTo>
                  <a:pt x="2479422" y="1924384"/>
                  <a:pt x="1924384" y="2479422"/>
                  <a:pt x="1239711" y="2479422"/>
                </a:cubicBezTo>
                <a:cubicBezTo>
                  <a:pt x="555038" y="2479422"/>
                  <a:pt x="0" y="1924384"/>
                  <a:pt x="0" y="1239711"/>
                </a:cubicBezTo>
                <a:cubicBezTo>
                  <a:pt x="0" y="555038"/>
                  <a:pt x="555038" y="0"/>
                  <a:pt x="1239711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13" name="Graphic 4">
            <a:extLst>
              <a:ext uri="{FF2B5EF4-FFF2-40B4-BE49-F238E27FC236}">
                <a16:creationId xmlns:a16="http://schemas.microsoft.com/office/drawing/2014/main" id="{5468B3A9-705E-43C3-A742-0619B0D8F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08153" y="2074611"/>
            <a:ext cx="1330536" cy="1330521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2114" name="Freeform: Shape 2113">
              <a:extLst>
                <a:ext uri="{FF2B5EF4-FFF2-40B4-BE49-F238E27FC236}">
                  <a16:creationId xmlns:a16="http://schemas.microsoft.com/office/drawing/2014/main" id="{29D439AD-5D67-497C-B831-D17FC3E59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5" name="Freeform: Shape 2114">
              <a:extLst>
                <a:ext uri="{FF2B5EF4-FFF2-40B4-BE49-F238E27FC236}">
                  <a16:creationId xmlns:a16="http://schemas.microsoft.com/office/drawing/2014/main" id="{23F54BF2-C71C-45C5-9408-3B5E011B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6" name="Freeform: Shape 2115">
              <a:extLst>
                <a:ext uri="{FF2B5EF4-FFF2-40B4-BE49-F238E27FC236}">
                  <a16:creationId xmlns:a16="http://schemas.microsoft.com/office/drawing/2014/main" id="{2BBABE17-DB56-44AB-934B-63C07C79F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7" name="Freeform: Shape 2116">
              <a:extLst>
                <a:ext uri="{FF2B5EF4-FFF2-40B4-BE49-F238E27FC236}">
                  <a16:creationId xmlns:a16="http://schemas.microsoft.com/office/drawing/2014/main" id="{CB483D20-A128-4076-AF54-88646172B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8" name="Freeform: Shape 2117">
              <a:extLst>
                <a:ext uri="{FF2B5EF4-FFF2-40B4-BE49-F238E27FC236}">
                  <a16:creationId xmlns:a16="http://schemas.microsoft.com/office/drawing/2014/main" id="{E5EFA818-FDDA-49E9-B11F-E9DC1854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9" name="Freeform: Shape 2118">
              <a:extLst>
                <a:ext uri="{FF2B5EF4-FFF2-40B4-BE49-F238E27FC236}">
                  <a16:creationId xmlns:a16="http://schemas.microsoft.com/office/drawing/2014/main" id="{EA1F8728-F8F7-4828-A718-A15E7663E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0" name="Freeform: Shape 2119">
              <a:extLst>
                <a:ext uri="{FF2B5EF4-FFF2-40B4-BE49-F238E27FC236}">
                  <a16:creationId xmlns:a16="http://schemas.microsoft.com/office/drawing/2014/main" id="{8DA1F73F-AA1D-41D7-BAAB-292FD94A3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1" name="Freeform: Shape 2120">
              <a:extLst>
                <a:ext uri="{FF2B5EF4-FFF2-40B4-BE49-F238E27FC236}">
                  <a16:creationId xmlns:a16="http://schemas.microsoft.com/office/drawing/2014/main" id="{D9441DEA-C85E-4B9C-A48D-8437854C4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2" name="Freeform: Shape 2121">
              <a:extLst>
                <a:ext uri="{FF2B5EF4-FFF2-40B4-BE49-F238E27FC236}">
                  <a16:creationId xmlns:a16="http://schemas.microsoft.com/office/drawing/2014/main" id="{15EBAA20-1368-4495-8D7C-820FAD8E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3" name="Freeform: Shape 2122">
              <a:extLst>
                <a:ext uri="{FF2B5EF4-FFF2-40B4-BE49-F238E27FC236}">
                  <a16:creationId xmlns:a16="http://schemas.microsoft.com/office/drawing/2014/main" id="{0FB92591-626C-4D2B-A3E6-EC8742D67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4" name="Freeform: Shape 2123">
              <a:extLst>
                <a:ext uri="{FF2B5EF4-FFF2-40B4-BE49-F238E27FC236}">
                  <a16:creationId xmlns:a16="http://schemas.microsoft.com/office/drawing/2014/main" id="{D392448D-513F-4528-9D8D-A15198204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5" name="Freeform: Shape 2124">
              <a:extLst>
                <a:ext uri="{FF2B5EF4-FFF2-40B4-BE49-F238E27FC236}">
                  <a16:creationId xmlns:a16="http://schemas.microsoft.com/office/drawing/2014/main" id="{61946BAE-1546-4EA4-A108-A799BF5D2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6" name="Freeform: Shape 2125">
              <a:extLst>
                <a:ext uri="{FF2B5EF4-FFF2-40B4-BE49-F238E27FC236}">
                  <a16:creationId xmlns:a16="http://schemas.microsoft.com/office/drawing/2014/main" id="{42A8EC93-6A35-4D37-A8CB-59362BF87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7" name="Freeform: Shape 2126">
              <a:extLst>
                <a:ext uri="{FF2B5EF4-FFF2-40B4-BE49-F238E27FC236}">
                  <a16:creationId xmlns:a16="http://schemas.microsoft.com/office/drawing/2014/main" id="{AFC3ECA2-E914-4D83-ABF9-B9FFD96E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8" name="Freeform: Shape 2127">
              <a:extLst>
                <a:ext uri="{FF2B5EF4-FFF2-40B4-BE49-F238E27FC236}">
                  <a16:creationId xmlns:a16="http://schemas.microsoft.com/office/drawing/2014/main" id="{712B1108-9AAC-4F10-A64F-0D6963E5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9" name="Freeform: Shape 2128">
              <a:extLst>
                <a:ext uri="{FF2B5EF4-FFF2-40B4-BE49-F238E27FC236}">
                  <a16:creationId xmlns:a16="http://schemas.microsoft.com/office/drawing/2014/main" id="{284CDA0C-B2AB-4791-83B1-C053C061D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0" name="Freeform: Shape 2129">
              <a:extLst>
                <a:ext uri="{FF2B5EF4-FFF2-40B4-BE49-F238E27FC236}">
                  <a16:creationId xmlns:a16="http://schemas.microsoft.com/office/drawing/2014/main" id="{F857BF6B-E0CA-49C0-8827-B44CE8B9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1" name="Freeform: Shape 2130">
              <a:extLst>
                <a:ext uri="{FF2B5EF4-FFF2-40B4-BE49-F238E27FC236}">
                  <a16:creationId xmlns:a16="http://schemas.microsoft.com/office/drawing/2014/main" id="{6D7B06A7-ADDF-4F27-B11F-08422FC18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2" name="Freeform: Shape 2131">
              <a:extLst>
                <a:ext uri="{FF2B5EF4-FFF2-40B4-BE49-F238E27FC236}">
                  <a16:creationId xmlns:a16="http://schemas.microsoft.com/office/drawing/2014/main" id="{E8B0DA6C-71D7-4FCB-AE4C-035E0ADB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3" name="Freeform: Shape 2132">
              <a:extLst>
                <a:ext uri="{FF2B5EF4-FFF2-40B4-BE49-F238E27FC236}">
                  <a16:creationId xmlns:a16="http://schemas.microsoft.com/office/drawing/2014/main" id="{EB078173-ADFB-480D-91A4-4D71C010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4" name="Freeform: Shape 2133">
              <a:extLst>
                <a:ext uri="{FF2B5EF4-FFF2-40B4-BE49-F238E27FC236}">
                  <a16:creationId xmlns:a16="http://schemas.microsoft.com/office/drawing/2014/main" id="{AAA4027A-C97B-4C9A-B04C-EBE21122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5" name="Freeform: Shape 2134">
              <a:extLst>
                <a:ext uri="{FF2B5EF4-FFF2-40B4-BE49-F238E27FC236}">
                  <a16:creationId xmlns:a16="http://schemas.microsoft.com/office/drawing/2014/main" id="{C06DA92D-C6D0-4C7D-98CF-D9576912E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6" name="Freeform: Shape 2135">
              <a:extLst>
                <a:ext uri="{FF2B5EF4-FFF2-40B4-BE49-F238E27FC236}">
                  <a16:creationId xmlns:a16="http://schemas.microsoft.com/office/drawing/2014/main" id="{D6601653-3941-4C9B-BD39-62EECE23A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7" name="Freeform: Shape 2136">
              <a:extLst>
                <a:ext uri="{FF2B5EF4-FFF2-40B4-BE49-F238E27FC236}">
                  <a16:creationId xmlns:a16="http://schemas.microsoft.com/office/drawing/2014/main" id="{2BC4A394-4FFE-4BFE-9A59-2B624E07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8" name="Freeform: Shape 2137">
              <a:extLst>
                <a:ext uri="{FF2B5EF4-FFF2-40B4-BE49-F238E27FC236}">
                  <a16:creationId xmlns:a16="http://schemas.microsoft.com/office/drawing/2014/main" id="{EB4EABA5-FDCF-4F6F-8FF1-6FDFF5058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9" name="Freeform: Shape 2138">
              <a:extLst>
                <a:ext uri="{FF2B5EF4-FFF2-40B4-BE49-F238E27FC236}">
                  <a16:creationId xmlns:a16="http://schemas.microsoft.com/office/drawing/2014/main" id="{10F3C940-2320-488A-B24C-AB0A4FB5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0" name="Freeform: Shape 2139">
              <a:extLst>
                <a:ext uri="{FF2B5EF4-FFF2-40B4-BE49-F238E27FC236}">
                  <a16:creationId xmlns:a16="http://schemas.microsoft.com/office/drawing/2014/main" id="{F525BA82-37D8-47ED-AFF6-AE57124A4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1" name="Freeform: Shape 2140">
              <a:extLst>
                <a:ext uri="{FF2B5EF4-FFF2-40B4-BE49-F238E27FC236}">
                  <a16:creationId xmlns:a16="http://schemas.microsoft.com/office/drawing/2014/main" id="{C2D78955-C80F-4DA3-83AA-D28A5A6FA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2" name="Freeform: Shape 2141">
              <a:extLst>
                <a:ext uri="{FF2B5EF4-FFF2-40B4-BE49-F238E27FC236}">
                  <a16:creationId xmlns:a16="http://schemas.microsoft.com/office/drawing/2014/main" id="{BC23DAAC-7C06-4012-8CBB-8E3126B68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3" name="Freeform: Shape 2142">
              <a:extLst>
                <a:ext uri="{FF2B5EF4-FFF2-40B4-BE49-F238E27FC236}">
                  <a16:creationId xmlns:a16="http://schemas.microsoft.com/office/drawing/2014/main" id="{60D19F80-DC80-49EC-8EDD-7889092C1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4" name="Freeform: Shape 2143">
              <a:extLst>
                <a:ext uri="{FF2B5EF4-FFF2-40B4-BE49-F238E27FC236}">
                  <a16:creationId xmlns:a16="http://schemas.microsoft.com/office/drawing/2014/main" id="{11F50BB3-EA39-4693-BAE1-1101EF0A4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5" name="Freeform: Shape 2144">
              <a:extLst>
                <a:ext uri="{FF2B5EF4-FFF2-40B4-BE49-F238E27FC236}">
                  <a16:creationId xmlns:a16="http://schemas.microsoft.com/office/drawing/2014/main" id="{00EFD45B-69A8-47F6-A5BF-779F7EB49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6" name="Freeform: Shape 2145">
              <a:extLst>
                <a:ext uri="{FF2B5EF4-FFF2-40B4-BE49-F238E27FC236}">
                  <a16:creationId xmlns:a16="http://schemas.microsoft.com/office/drawing/2014/main" id="{9E53C464-7272-4EBC-830B-CB29A9698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7" name="Freeform: Shape 2146">
              <a:extLst>
                <a:ext uri="{FF2B5EF4-FFF2-40B4-BE49-F238E27FC236}">
                  <a16:creationId xmlns:a16="http://schemas.microsoft.com/office/drawing/2014/main" id="{B6BF10CE-C2AD-487A-9402-8D5C746EC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8" name="Freeform: Shape 2147">
              <a:extLst>
                <a:ext uri="{FF2B5EF4-FFF2-40B4-BE49-F238E27FC236}">
                  <a16:creationId xmlns:a16="http://schemas.microsoft.com/office/drawing/2014/main" id="{1064C7FE-F8EB-47EF-97FA-348A52059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9" name="Freeform: Shape 2148">
              <a:extLst>
                <a:ext uri="{FF2B5EF4-FFF2-40B4-BE49-F238E27FC236}">
                  <a16:creationId xmlns:a16="http://schemas.microsoft.com/office/drawing/2014/main" id="{A991C553-06A1-4F26-BBBC-80F7E11E7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0" name="Freeform: Shape 2149">
              <a:extLst>
                <a:ext uri="{FF2B5EF4-FFF2-40B4-BE49-F238E27FC236}">
                  <a16:creationId xmlns:a16="http://schemas.microsoft.com/office/drawing/2014/main" id="{BCE9C081-2191-4C84-956E-F106BB01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1" name="Freeform: Shape 2150">
              <a:extLst>
                <a:ext uri="{FF2B5EF4-FFF2-40B4-BE49-F238E27FC236}">
                  <a16:creationId xmlns:a16="http://schemas.microsoft.com/office/drawing/2014/main" id="{292F6F03-BC34-40C6-8F17-7A169CD72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2" name="Freeform: Shape 2151">
              <a:extLst>
                <a:ext uri="{FF2B5EF4-FFF2-40B4-BE49-F238E27FC236}">
                  <a16:creationId xmlns:a16="http://schemas.microsoft.com/office/drawing/2014/main" id="{A5101B80-7351-4F0F-AB7D-3E40B4D26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3" name="Freeform: Shape 2152">
              <a:extLst>
                <a:ext uri="{FF2B5EF4-FFF2-40B4-BE49-F238E27FC236}">
                  <a16:creationId xmlns:a16="http://schemas.microsoft.com/office/drawing/2014/main" id="{0570EE1D-95AC-4660-8E96-7C8A36FEB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4" name="Freeform: Shape 2153">
              <a:extLst>
                <a:ext uri="{FF2B5EF4-FFF2-40B4-BE49-F238E27FC236}">
                  <a16:creationId xmlns:a16="http://schemas.microsoft.com/office/drawing/2014/main" id="{385D9A56-2D15-4E0A-B981-E168F0906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5" name="Freeform: Shape 2154">
              <a:extLst>
                <a:ext uri="{FF2B5EF4-FFF2-40B4-BE49-F238E27FC236}">
                  <a16:creationId xmlns:a16="http://schemas.microsoft.com/office/drawing/2014/main" id="{28D0BA2F-9273-4EAA-AD17-C4EFE1140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6" name="Freeform: Shape 2155">
              <a:extLst>
                <a:ext uri="{FF2B5EF4-FFF2-40B4-BE49-F238E27FC236}">
                  <a16:creationId xmlns:a16="http://schemas.microsoft.com/office/drawing/2014/main" id="{512CC54E-7976-4DC9-984C-45C2A23A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7" name="Freeform: Shape 2156">
              <a:extLst>
                <a:ext uri="{FF2B5EF4-FFF2-40B4-BE49-F238E27FC236}">
                  <a16:creationId xmlns:a16="http://schemas.microsoft.com/office/drawing/2014/main" id="{C8A3FC72-9FF9-41F6-97E0-45A0FEE94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8" name="Freeform: Shape 2157">
              <a:extLst>
                <a:ext uri="{FF2B5EF4-FFF2-40B4-BE49-F238E27FC236}">
                  <a16:creationId xmlns:a16="http://schemas.microsoft.com/office/drawing/2014/main" id="{48918C16-C9B6-40D5-93A0-DB547B644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9" name="Freeform: Shape 2158">
              <a:extLst>
                <a:ext uri="{FF2B5EF4-FFF2-40B4-BE49-F238E27FC236}">
                  <a16:creationId xmlns:a16="http://schemas.microsoft.com/office/drawing/2014/main" id="{A05612C6-4858-4854-A3D3-90CF1E1C7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0" name="Freeform: Shape 2159">
              <a:extLst>
                <a:ext uri="{FF2B5EF4-FFF2-40B4-BE49-F238E27FC236}">
                  <a16:creationId xmlns:a16="http://schemas.microsoft.com/office/drawing/2014/main" id="{A8E88D77-C726-4008-849C-DA7361F88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1" name="Freeform: Shape 2160">
              <a:extLst>
                <a:ext uri="{FF2B5EF4-FFF2-40B4-BE49-F238E27FC236}">
                  <a16:creationId xmlns:a16="http://schemas.microsoft.com/office/drawing/2014/main" id="{24CFE7CA-C955-4365-90C3-6272CB9A3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2" name="Freeform: Shape 2161">
              <a:extLst>
                <a:ext uri="{FF2B5EF4-FFF2-40B4-BE49-F238E27FC236}">
                  <a16:creationId xmlns:a16="http://schemas.microsoft.com/office/drawing/2014/main" id="{38B43FC8-B81C-490A-A346-4C6235DA8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3" name="Freeform: Shape 2162">
              <a:extLst>
                <a:ext uri="{FF2B5EF4-FFF2-40B4-BE49-F238E27FC236}">
                  <a16:creationId xmlns:a16="http://schemas.microsoft.com/office/drawing/2014/main" id="{214D0221-0C97-4C71-B535-7506956EF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4" name="Freeform: Shape 2163">
              <a:extLst>
                <a:ext uri="{FF2B5EF4-FFF2-40B4-BE49-F238E27FC236}">
                  <a16:creationId xmlns:a16="http://schemas.microsoft.com/office/drawing/2014/main" id="{ED0C44EA-BD25-49A3-9EB8-9D8DED7C1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5" name="Freeform: Shape 2164">
              <a:extLst>
                <a:ext uri="{FF2B5EF4-FFF2-40B4-BE49-F238E27FC236}">
                  <a16:creationId xmlns:a16="http://schemas.microsoft.com/office/drawing/2014/main" id="{A3C9CCF2-15CC-4F7D-87F5-7FFEBAC9C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6" name="Freeform: Shape 2165">
              <a:extLst>
                <a:ext uri="{FF2B5EF4-FFF2-40B4-BE49-F238E27FC236}">
                  <a16:creationId xmlns:a16="http://schemas.microsoft.com/office/drawing/2014/main" id="{8AA321D8-1D2C-472C-A2DB-EBB74498D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7" name="Freeform: Shape 2166">
              <a:extLst>
                <a:ext uri="{FF2B5EF4-FFF2-40B4-BE49-F238E27FC236}">
                  <a16:creationId xmlns:a16="http://schemas.microsoft.com/office/drawing/2014/main" id="{724680C1-4BB5-45DB-A558-82514418C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8" name="Freeform: Shape 2167">
              <a:extLst>
                <a:ext uri="{FF2B5EF4-FFF2-40B4-BE49-F238E27FC236}">
                  <a16:creationId xmlns:a16="http://schemas.microsoft.com/office/drawing/2014/main" id="{C94F4CEF-82DD-4CFB-8EE3-4AB115F6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9" name="Freeform: Shape 2168">
              <a:extLst>
                <a:ext uri="{FF2B5EF4-FFF2-40B4-BE49-F238E27FC236}">
                  <a16:creationId xmlns:a16="http://schemas.microsoft.com/office/drawing/2014/main" id="{4F186C9C-C620-4426-A674-E40F808F6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0" name="Freeform: Shape 2169">
              <a:extLst>
                <a:ext uri="{FF2B5EF4-FFF2-40B4-BE49-F238E27FC236}">
                  <a16:creationId xmlns:a16="http://schemas.microsoft.com/office/drawing/2014/main" id="{8929942C-BA3F-40EF-94DD-4A5C22C5B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1" name="Freeform: Shape 2170">
              <a:extLst>
                <a:ext uri="{FF2B5EF4-FFF2-40B4-BE49-F238E27FC236}">
                  <a16:creationId xmlns:a16="http://schemas.microsoft.com/office/drawing/2014/main" id="{D234974B-3555-465B-95A7-1C63CE738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2" name="Freeform: Shape 2171">
              <a:extLst>
                <a:ext uri="{FF2B5EF4-FFF2-40B4-BE49-F238E27FC236}">
                  <a16:creationId xmlns:a16="http://schemas.microsoft.com/office/drawing/2014/main" id="{0E38F9FD-48AC-4C3E-9E75-D1C0B555E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3" name="Freeform: Shape 2172">
              <a:extLst>
                <a:ext uri="{FF2B5EF4-FFF2-40B4-BE49-F238E27FC236}">
                  <a16:creationId xmlns:a16="http://schemas.microsoft.com/office/drawing/2014/main" id="{3AA72E26-5C3D-4231-9042-E00AE43E8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4" name="Freeform: Shape 2173">
              <a:extLst>
                <a:ext uri="{FF2B5EF4-FFF2-40B4-BE49-F238E27FC236}">
                  <a16:creationId xmlns:a16="http://schemas.microsoft.com/office/drawing/2014/main" id="{6684433D-3C9E-4C19-A801-D51CF3064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5" name="Freeform: Shape 2174">
              <a:extLst>
                <a:ext uri="{FF2B5EF4-FFF2-40B4-BE49-F238E27FC236}">
                  <a16:creationId xmlns:a16="http://schemas.microsoft.com/office/drawing/2014/main" id="{DADB0C3D-A021-4F40-93B3-76B61334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6" name="Freeform: Shape 2175">
              <a:extLst>
                <a:ext uri="{FF2B5EF4-FFF2-40B4-BE49-F238E27FC236}">
                  <a16:creationId xmlns:a16="http://schemas.microsoft.com/office/drawing/2014/main" id="{41781C18-F408-401D-8A86-99FFBB989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7" name="Freeform: Shape 2176">
              <a:extLst>
                <a:ext uri="{FF2B5EF4-FFF2-40B4-BE49-F238E27FC236}">
                  <a16:creationId xmlns:a16="http://schemas.microsoft.com/office/drawing/2014/main" id="{9D958D9F-E4B0-48B1-ADA4-3053AFB5D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8" name="Freeform: Shape 2177">
              <a:extLst>
                <a:ext uri="{FF2B5EF4-FFF2-40B4-BE49-F238E27FC236}">
                  <a16:creationId xmlns:a16="http://schemas.microsoft.com/office/drawing/2014/main" id="{43EFCD46-F0FB-499C-81B9-3508FE5C8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9" name="Freeform: Shape 2178">
              <a:extLst>
                <a:ext uri="{FF2B5EF4-FFF2-40B4-BE49-F238E27FC236}">
                  <a16:creationId xmlns:a16="http://schemas.microsoft.com/office/drawing/2014/main" id="{2B6A130F-CB85-4BDA-8DDF-8DAAB2F7D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0" name="Freeform: Shape 2179">
              <a:extLst>
                <a:ext uri="{FF2B5EF4-FFF2-40B4-BE49-F238E27FC236}">
                  <a16:creationId xmlns:a16="http://schemas.microsoft.com/office/drawing/2014/main" id="{9359DA40-CA94-4B1F-9BE6-C800BEEC7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1" name="Freeform: Shape 2180">
              <a:extLst>
                <a:ext uri="{FF2B5EF4-FFF2-40B4-BE49-F238E27FC236}">
                  <a16:creationId xmlns:a16="http://schemas.microsoft.com/office/drawing/2014/main" id="{73304FCD-8DAD-4BC8-A16E-84DDCA07F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2" name="Freeform: Shape 2181">
              <a:extLst>
                <a:ext uri="{FF2B5EF4-FFF2-40B4-BE49-F238E27FC236}">
                  <a16:creationId xmlns:a16="http://schemas.microsoft.com/office/drawing/2014/main" id="{BCB4864C-8F67-4BE7-89CC-664EA25EC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3" name="Freeform: Shape 2182">
              <a:extLst>
                <a:ext uri="{FF2B5EF4-FFF2-40B4-BE49-F238E27FC236}">
                  <a16:creationId xmlns:a16="http://schemas.microsoft.com/office/drawing/2014/main" id="{845F543D-67FC-4640-A2A1-69DA6D052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4" name="Freeform: Shape 2183">
              <a:extLst>
                <a:ext uri="{FF2B5EF4-FFF2-40B4-BE49-F238E27FC236}">
                  <a16:creationId xmlns:a16="http://schemas.microsoft.com/office/drawing/2014/main" id="{DBDB2A9C-60E5-4F7E-BA2B-4DD1595FB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5" name="Freeform: Shape 2184">
              <a:extLst>
                <a:ext uri="{FF2B5EF4-FFF2-40B4-BE49-F238E27FC236}">
                  <a16:creationId xmlns:a16="http://schemas.microsoft.com/office/drawing/2014/main" id="{72B10DA2-D88E-4952-BDB5-102E61B4B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6" name="Freeform: Shape 2185">
              <a:extLst>
                <a:ext uri="{FF2B5EF4-FFF2-40B4-BE49-F238E27FC236}">
                  <a16:creationId xmlns:a16="http://schemas.microsoft.com/office/drawing/2014/main" id="{AC5F5BED-3698-4F52-9977-D8CA2DC03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7" name="Freeform: Shape 2186">
              <a:extLst>
                <a:ext uri="{FF2B5EF4-FFF2-40B4-BE49-F238E27FC236}">
                  <a16:creationId xmlns:a16="http://schemas.microsoft.com/office/drawing/2014/main" id="{E19CCEBC-AD20-45B2-A751-42B40BB31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8" name="Freeform: Shape 2187">
              <a:extLst>
                <a:ext uri="{FF2B5EF4-FFF2-40B4-BE49-F238E27FC236}">
                  <a16:creationId xmlns:a16="http://schemas.microsoft.com/office/drawing/2014/main" id="{3A978AD9-9A35-4B89-B3BC-61E54AD9E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9" name="Freeform: Shape 2188">
              <a:extLst>
                <a:ext uri="{FF2B5EF4-FFF2-40B4-BE49-F238E27FC236}">
                  <a16:creationId xmlns:a16="http://schemas.microsoft.com/office/drawing/2014/main" id="{77D8C808-AFC9-42DD-B253-004890379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0" name="Freeform: Shape 2189">
              <a:extLst>
                <a:ext uri="{FF2B5EF4-FFF2-40B4-BE49-F238E27FC236}">
                  <a16:creationId xmlns:a16="http://schemas.microsoft.com/office/drawing/2014/main" id="{EECD0BF1-7C64-407E-8306-4C447B1D32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1" name="Freeform: Shape 2190">
              <a:extLst>
                <a:ext uri="{FF2B5EF4-FFF2-40B4-BE49-F238E27FC236}">
                  <a16:creationId xmlns:a16="http://schemas.microsoft.com/office/drawing/2014/main" id="{953B0F94-AC35-4CB2-878D-1DC7D68BE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2" name="Freeform: Shape 2191">
              <a:extLst>
                <a:ext uri="{FF2B5EF4-FFF2-40B4-BE49-F238E27FC236}">
                  <a16:creationId xmlns:a16="http://schemas.microsoft.com/office/drawing/2014/main" id="{08EA50C2-BB5F-4368-AA91-67B207C1A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3" name="Freeform: Shape 2192">
              <a:extLst>
                <a:ext uri="{FF2B5EF4-FFF2-40B4-BE49-F238E27FC236}">
                  <a16:creationId xmlns:a16="http://schemas.microsoft.com/office/drawing/2014/main" id="{DE45A7FE-0A45-45F6-8417-EBDA5A12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4" name="Freeform: Shape 2193">
              <a:extLst>
                <a:ext uri="{FF2B5EF4-FFF2-40B4-BE49-F238E27FC236}">
                  <a16:creationId xmlns:a16="http://schemas.microsoft.com/office/drawing/2014/main" id="{DA8B8DC8-F88C-432E-A8C2-8D13FE874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5" name="Freeform: Shape 2194">
              <a:extLst>
                <a:ext uri="{FF2B5EF4-FFF2-40B4-BE49-F238E27FC236}">
                  <a16:creationId xmlns:a16="http://schemas.microsoft.com/office/drawing/2014/main" id="{D02C5430-233D-49F7-B852-181D2B2F6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6" name="Freeform: Shape 2195">
              <a:extLst>
                <a:ext uri="{FF2B5EF4-FFF2-40B4-BE49-F238E27FC236}">
                  <a16:creationId xmlns:a16="http://schemas.microsoft.com/office/drawing/2014/main" id="{76DB286F-9E15-441C-8697-57007B76C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7" name="Freeform: Shape 2196">
              <a:extLst>
                <a:ext uri="{FF2B5EF4-FFF2-40B4-BE49-F238E27FC236}">
                  <a16:creationId xmlns:a16="http://schemas.microsoft.com/office/drawing/2014/main" id="{534DC0EE-15B7-44AE-A7DC-8B5E22688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8" name="Freeform: Shape 2197">
              <a:extLst>
                <a:ext uri="{FF2B5EF4-FFF2-40B4-BE49-F238E27FC236}">
                  <a16:creationId xmlns:a16="http://schemas.microsoft.com/office/drawing/2014/main" id="{4FBE9900-F640-4248-9C4C-EDBE5E00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9" name="Freeform: Shape 2198">
              <a:extLst>
                <a:ext uri="{FF2B5EF4-FFF2-40B4-BE49-F238E27FC236}">
                  <a16:creationId xmlns:a16="http://schemas.microsoft.com/office/drawing/2014/main" id="{37FF04AF-F86B-49F8-AAB5-DA696591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0" name="Freeform: Shape 2199">
              <a:extLst>
                <a:ext uri="{FF2B5EF4-FFF2-40B4-BE49-F238E27FC236}">
                  <a16:creationId xmlns:a16="http://schemas.microsoft.com/office/drawing/2014/main" id="{710DCFEA-4572-47A3-A6BE-7B21F575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1" name="Freeform: Shape 2200">
              <a:extLst>
                <a:ext uri="{FF2B5EF4-FFF2-40B4-BE49-F238E27FC236}">
                  <a16:creationId xmlns:a16="http://schemas.microsoft.com/office/drawing/2014/main" id="{BA42ED8E-CCC8-478F-9EF4-625B63307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2" name="Freeform: Shape 2201">
              <a:extLst>
                <a:ext uri="{FF2B5EF4-FFF2-40B4-BE49-F238E27FC236}">
                  <a16:creationId xmlns:a16="http://schemas.microsoft.com/office/drawing/2014/main" id="{146DF8F4-DF09-4E6C-887F-C9269E56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3" name="Freeform: Shape 2202">
              <a:extLst>
                <a:ext uri="{FF2B5EF4-FFF2-40B4-BE49-F238E27FC236}">
                  <a16:creationId xmlns:a16="http://schemas.microsoft.com/office/drawing/2014/main" id="{7FF3916E-5C82-4956-A88B-81BFAC91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4" name="Freeform: Shape 2203">
              <a:extLst>
                <a:ext uri="{FF2B5EF4-FFF2-40B4-BE49-F238E27FC236}">
                  <a16:creationId xmlns:a16="http://schemas.microsoft.com/office/drawing/2014/main" id="{7E5CF7AE-ED45-4AB5-9AEB-56FC964BF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5" name="Freeform: Shape 2204">
              <a:extLst>
                <a:ext uri="{FF2B5EF4-FFF2-40B4-BE49-F238E27FC236}">
                  <a16:creationId xmlns:a16="http://schemas.microsoft.com/office/drawing/2014/main" id="{7CFB132C-BEB1-4897-B1A4-97422811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6" name="Freeform: Shape 2205">
              <a:extLst>
                <a:ext uri="{FF2B5EF4-FFF2-40B4-BE49-F238E27FC236}">
                  <a16:creationId xmlns:a16="http://schemas.microsoft.com/office/drawing/2014/main" id="{4EE49F21-E336-41BC-8256-85A9AB597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7" name="Freeform: Shape 2206">
              <a:extLst>
                <a:ext uri="{FF2B5EF4-FFF2-40B4-BE49-F238E27FC236}">
                  <a16:creationId xmlns:a16="http://schemas.microsoft.com/office/drawing/2014/main" id="{C62510EE-BDCD-4393-9AD7-2D0C9A722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8" name="Freeform: Shape 2207">
              <a:extLst>
                <a:ext uri="{FF2B5EF4-FFF2-40B4-BE49-F238E27FC236}">
                  <a16:creationId xmlns:a16="http://schemas.microsoft.com/office/drawing/2014/main" id="{2420F94B-4F00-4C6C-97E3-BA5B5E687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09" name="Freeform: Shape 2208">
              <a:extLst>
                <a:ext uri="{FF2B5EF4-FFF2-40B4-BE49-F238E27FC236}">
                  <a16:creationId xmlns:a16="http://schemas.microsoft.com/office/drawing/2014/main" id="{E712560A-A110-4132-85D5-21BBBFA8C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0" name="Freeform: Shape 2209">
              <a:extLst>
                <a:ext uri="{FF2B5EF4-FFF2-40B4-BE49-F238E27FC236}">
                  <a16:creationId xmlns:a16="http://schemas.microsoft.com/office/drawing/2014/main" id="{D1E3102B-23D5-43AE-A67D-583AAA52B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1" name="Freeform: Shape 2210">
              <a:extLst>
                <a:ext uri="{FF2B5EF4-FFF2-40B4-BE49-F238E27FC236}">
                  <a16:creationId xmlns:a16="http://schemas.microsoft.com/office/drawing/2014/main" id="{9D5ABE4E-EB80-423C-BBCE-9C1B77D9B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2" name="Freeform: Shape 2211">
              <a:extLst>
                <a:ext uri="{FF2B5EF4-FFF2-40B4-BE49-F238E27FC236}">
                  <a16:creationId xmlns:a16="http://schemas.microsoft.com/office/drawing/2014/main" id="{BEB8CCC5-38F5-4892-A00B-14B645BBD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3" name="Freeform: Shape 2212">
              <a:extLst>
                <a:ext uri="{FF2B5EF4-FFF2-40B4-BE49-F238E27FC236}">
                  <a16:creationId xmlns:a16="http://schemas.microsoft.com/office/drawing/2014/main" id="{8860175F-F7D5-4464-AD61-5B435528F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4" name="Freeform: Shape 2213">
              <a:extLst>
                <a:ext uri="{FF2B5EF4-FFF2-40B4-BE49-F238E27FC236}">
                  <a16:creationId xmlns:a16="http://schemas.microsoft.com/office/drawing/2014/main" id="{E28C20B0-98AA-4A5B-8CE1-236A3F6CA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5" name="Freeform: Shape 2214">
              <a:extLst>
                <a:ext uri="{FF2B5EF4-FFF2-40B4-BE49-F238E27FC236}">
                  <a16:creationId xmlns:a16="http://schemas.microsoft.com/office/drawing/2014/main" id="{8A56719F-13F0-4B75-8C04-DAACD8FD8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6" name="Freeform: Shape 2215">
              <a:extLst>
                <a:ext uri="{FF2B5EF4-FFF2-40B4-BE49-F238E27FC236}">
                  <a16:creationId xmlns:a16="http://schemas.microsoft.com/office/drawing/2014/main" id="{B30555DA-285C-4859-83DE-B16FF6DB1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7" name="Freeform: Shape 2216">
              <a:extLst>
                <a:ext uri="{FF2B5EF4-FFF2-40B4-BE49-F238E27FC236}">
                  <a16:creationId xmlns:a16="http://schemas.microsoft.com/office/drawing/2014/main" id="{67AF00E9-C8D6-41C4-9703-5468F51639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8" name="Freeform: Shape 2217">
              <a:extLst>
                <a:ext uri="{FF2B5EF4-FFF2-40B4-BE49-F238E27FC236}">
                  <a16:creationId xmlns:a16="http://schemas.microsoft.com/office/drawing/2014/main" id="{D07F88BD-A2E8-4F25-BB43-9372C6C9F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19" name="Freeform: Shape 2218">
              <a:extLst>
                <a:ext uri="{FF2B5EF4-FFF2-40B4-BE49-F238E27FC236}">
                  <a16:creationId xmlns:a16="http://schemas.microsoft.com/office/drawing/2014/main" id="{DFAE35DA-8283-4F4B-8C00-FF8EFE39B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0" name="Freeform: Shape 2219">
              <a:extLst>
                <a:ext uri="{FF2B5EF4-FFF2-40B4-BE49-F238E27FC236}">
                  <a16:creationId xmlns:a16="http://schemas.microsoft.com/office/drawing/2014/main" id="{4340DEBE-A255-48E2-B7B2-AE881651C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1" name="Freeform: Shape 2220">
              <a:extLst>
                <a:ext uri="{FF2B5EF4-FFF2-40B4-BE49-F238E27FC236}">
                  <a16:creationId xmlns:a16="http://schemas.microsoft.com/office/drawing/2014/main" id="{FE968FB9-507A-4F2E-B346-15995081B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2" name="Freeform: Shape 2221">
              <a:extLst>
                <a:ext uri="{FF2B5EF4-FFF2-40B4-BE49-F238E27FC236}">
                  <a16:creationId xmlns:a16="http://schemas.microsoft.com/office/drawing/2014/main" id="{4DA99BD8-9C2B-46BF-AA27-ED405540D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3" name="Freeform: Shape 2222">
              <a:extLst>
                <a:ext uri="{FF2B5EF4-FFF2-40B4-BE49-F238E27FC236}">
                  <a16:creationId xmlns:a16="http://schemas.microsoft.com/office/drawing/2014/main" id="{50C84F67-D2C2-48DF-8537-DF99C6024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4" name="Freeform: Shape 2223">
              <a:extLst>
                <a:ext uri="{FF2B5EF4-FFF2-40B4-BE49-F238E27FC236}">
                  <a16:creationId xmlns:a16="http://schemas.microsoft.com/office/drawing/2014/main" id="{F5CAEB9A-26A6-4FBF-916B-19FC9B0BF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5" name="Freeform: Shape 2224">
              <a:extLst>
                <a:ext uri="{FF2B5EF4-FFF2-40B4-BE49-F238E27FC236}">
                  <a16:creationId xmlns:a16="http://schemas.microsoft.com/office/drawing/2014/main" id="{E4DEDE1B-4819-4E4B-849E-330D7DF56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6" name="Freeform: Shape 2225">
              <a:extLst>
                <a:ext uri="{FF2B5EF4-FFF2-40B4-BE49-F238E27FC236}">
                  <a16:creationId xmlns:a16="http://schemas.microsoft.com/office/drawing/2014/main" id="{C441B73E-F19C-4313-8F46-F600603B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7" name="Freeform: Shape 2226">
              <a:extLst>
                <a:ext uri="{FF2B5EF4-FFF2-40B4-BE49-F238E27FC236}">
                  <a16:creationId xmlns:a16="http://schemas.microsoft.com/office/drawing/2014/main" id="{014FE805-EF51-4859-A6DF-CF75F9A0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8" name="Freeform: Shape 2227">
              <a:extLst>
                <a:ext uri="{FF2B5EF4-FFF2-40B4-BE49-F238E27FC236}">
                  <a16:creationId xmlns:a16="http://schemas.microsoft.com/office/drawing/2014/main" id="{624CF2A5-BD9E-4570-8560-063BC70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29" name="Freeform: Shape 2228">
              <a:extLst>
                <a:ext uri="{FF2B5EF4-FFF2-40B4-BE49-F238E27FC236}">
                  <a16:creationId xmlns:a16="http://schemas.microsoft.com/office/drawing/2014/main" id="{6BEC415C-7946-43B2-9AC8-348B6B5CD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0" name="Freeform: Shape 2229">
              <a:extLst>
                <a:ext uri="{FF2B5EF4-FFF2-40B4-BE49-F238E27FC236}">
                  <a16:creationId xmlns:a16="http://schemas.microsoft.com/office/drawing/2014/main" id="{1B615AD5-3365-43D4-8E16-377A2A2F9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1" name="Freeform: Shape 2230">
              <a:extLst>
                <a:ext uri="{FF2B5EF4-FFF2-40B4-BE49-F238E27FC236}">
                  <a16:creationId xmlns:a16="http://schemas.microsoft.com/office/drawing/2014/main" id="{9D184DFD-DD33-491E-90FF-6E4ECA26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2" name="Freeform: Shape 2231">
              <a:extLst>
                <a:ext uri="{FF2B5EF4-FFF2-40B4-BE49-F238E27FC236}">
                  <a16:creationId xmlns:a16="http://schemas.microsoft.com/office/drawing/2014/main" id="{31B62FE1-0262-4B09-ABEA-8AA010137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3" name="Freeform: Shape 2232">
              <a:extLst>
                <a:ext uri="{FF2B5EF4-FFF2-40B4-BE49-F238E27FC236}">
                  <a16:creationId xmlns:a16="http://schemas.microsoft.com/office/drawing/2014/main" id="{20C539C6-FAA9-4EBE-93D9-1F946E144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4" name="Freeform: Shape 2233">
              <a:extLst>
                <a:ext uri="{FF2B5EF4-FFF2-40B4-BE49-F238E27FC236}">
                  <a16:creationId xmlns:a16="http://schemas.microsoft.com/office/drawing/2014/main" id="{8C6EF3FF-09E5-4099-A49B-CA364A6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5" name="Freeform: Shape 2234">
              <a:extLst>
                <a:ext uri="{FF2B5EF4-FFF2-40B4-BE49-F238E27FC236}">
                  <a16:creationId xmlns:a16="http://schemas.microsoft.com/office/drawing/2014/main" id="{B3C5E06F-8F1E-4771-AAE4-B34B1D6A3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6" name="Freeform: Shape 2235">
              <a:extLst>
                <a:ext uri="{FF2B5EF4-FFF2-40B4-BE49-F238E27FC236}">
                  <a16:creationId xmlns:a16="http://schemas.microsoft.com/office/drawing/2014/main" id="{538D5AE9-76CC-4AE4-B026-656EDCB01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7" name="Freeform: Shape 2236">
              <a:extLst>
                <a:ext uri="{FF2B5EF4-FFF2-40B4-BE49-F238E27FC236}">
                  <a16:creationId xmlns:a16="http://schemas.microsoft.com/office/drawing/2014/main" id="{30F1A9B9-52AB-4527-BD4A-1802F7C960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8" name="Freeform: Shape 2237">
              <a:extLst>
                <a:ext uri="{FF2B5EF4-FFF2-40B4-BE49-F238E27FC236}">
                  <a16:creationId xmlns:a16="http://schemas.microsoft.com/office/drawing/2014/main" id="{46A57D78-C020-4EEF-971D-0C8802889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39" name="Freeform: Shape 2238">
              <a:extLst>
                <a:ext uri="{FF2B5EF4-FFF2-40B4-BE49-F238E27FC236}">
                  <a16:creationId xmlns:a16="http://schemas.microsoft.com/office/drawing/2014/main" id="{7666D7A3-5ABF-4EDE-A0C5-F2099B2D8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0" name="Freeform: Shape 2239">
              <a:extLst>
                <a:ext uri="{FF2B5EF4-FFF2-40B4-BE49-F238E27FC236}">
                  <a16:creationId xmlns:a16="http://schemas.microsoft.com/office/drawing/2014/main" id="{13BC460A-E0FF-4658-A2FD-A3AF4D51D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1" name="Freeform: Shape 2240">
              <a:extLst>
                <a:ext uri="{FF2B5EF4-FFF2-40B4-BE49-F238E27FC236}">
                  <a16:creationId xmlns:a16="http://schemas.microsoft.com/office/drawing/2014/main" id="{26467CC2-3AB3-4D37-8323-385B7399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2" name="Freeform: Shape 2241">
              <a:extLst>
                <a:ext uri="{FF2B5EF4-FFF2-40B4-BE49-F238E27FC236}">
                  <a16:creationId xmlns:a16="http://schemas.microsoft.com/office/drawing/2014/main" id="{563A1F58-33CE-4EDF-B902-3F43F69D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3" name="Freeform: Shape 2242">
              <a:extLst>
                <a:ext uri="{FF2B5EF4-FFF2-40B4-BE49-F238E27FC236}">
                  <a16:creationId xmlns:a16="http://schemas.microsoft.com/office/drawing/2014/main" id="{DDCFAB2F-7E88-4A57-999A-2506A1FE7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4" name="Freeform: Shape 2243">
              <a:extLst>
                <a:ext uri="{FF2B5EF4-FFF2-40B4-BE49-F238E27FC236}">
                  <a16:creationId xmlns:a16="http://schemas.microsoft.com/office/drawing/2014/main" id="{571BEB66-3787-441F-BB54-80C05C6F1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5" name="Freeform: Shape 2244">
              <a:extLst>
                <a:ext uri="{FF2B5EF4-FFF2-40B4-BE49-F238E27FC236}">
                  <a16:creationId xmlns:a16="http://schemas.microsoft.com/office/drawing/2014/main" id="{641DC095-611E-4979-8664-6C0EB878F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6" name="Freeform: Shape 2245">
              <a:extLst>
                <a:ext uri="{FF2B5EF4-FFF2-40B4-BE49-F238E27FC236}">
                  <a16:creationId xmlns:a16="http://schemas.microsoft.com/office/drawing/2014/main" id="{210B9ECF-D859-4919-A9D6-3208548F0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7" name="Freeform: Shape 2246">
              <a:extLst>
                <a:ext uri="{FF2B5EF4-FFF2-40B4-BE49-F238E27FC236}">
                  <a16:creationId xmlns:a16="http://schemas.microsoft.com/office/drawing/2014/main" id="{4FBC31D4-7E98-452C-8A87-822DE0432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8" name="Freeform: Shape 2247">
              <a:extLst>
                <a:ext uri="{FF2B5EF4-FFF2-40B4-BE49-F238E27FC236}">
                  <a16:creationId xmlns:a16="http://schemas.microsoft.com/office/drawing/2014/main" id="{E302346C-F328-435B-87ED-447C6F854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49" name="Freeform: Shape 2248">
              <a:extLst>
                <a:ext uri="{FF2B5EF4-FFF2-40B4-BE49-F238E27FC236}">
                  <a16:creationId xmlns:a16="http://schemas.microsoft.com/office/drawing/2014/main" id="{B94F507E-9E94-432E-AE8A-A6CB2C5D0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0" name="Freeform: Shape 2249">
              <a:extLst>
                <a:ext uri="{FF2B5EF4-FFF2-40B4-BE49-F238E27FC236}">
                  <a16:creationId xmlns:a16="http://schemas.microsoft.com/office/drawing/2014/main" id="{1FFAC4F0-FD7F-4943-B60E-E276F8B23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1" name="Freeform: Shape 2250">
              <a:extLst>
                <a:ext uri="{FF2B5EF4-FFF2-40B4-BE49-F238E27FC236}">
                  <a16:creationId xmlns:a16="http://schemas.microsoft.com/office/drawing/2014/main" id="{A8A5D871-92FD-43C3-BF94-0B524FA7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2" name="Freeform: Shape 2251">
              <a:extLst>
                <a:ext uri="{FF2B5EF4-FFF2-40B4-BE49-F238E27FC236}">
                  <a16:creationId xmlns:a16="http://schemas.microsoft.com/office/drawing/2014/main" id="{6A79A241-1665-453E-ADD4-18892D4F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3" name="Freeform: Shape 2252">
              <a:extLst>
                <a:ext uri="{FF2B5EF4-FFF2-40B4-BE49-F238E27FC236}">
                  <a16:creationId xmlns:a16="http://schemas.microsoft.com/office/drawing/2014/main" id="{81EABE18-4189-4E07-93C9-9B76673E3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4" name="Freeform: Shape 2253">
              <a:extLst>
                <a:ext uri="{FF2B5EF4-FFF2-40B4-BE49-F238E27FC236}">
                  <a16:creationId xmlns:a16="http://schemas.microsoft.com/office/drawing/2014/main" id="{B658A0EE-6F09-4EF7-B5E7-F23A556B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5" name="Freeform: Shape 2254">
              <a:extLst>
                <a:ext uri="{FF2B5EF4-FFF2-40B4-BE49-F238E27FC236}">
                  <a16:creationId xmlns:a16="http://schemas.microsoft.com/office/drawing/2014/main" id="{15EB019C-C95B-4DE3-BD17-DC20F8007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6" name="Freeform: Shape 2255">
              <a:extLst>
                <a:ext uri="{FF2B5EF4-FFF2-40B4-BE49-F238E27FC236}">
                  <a16:creationId xmlns:a16="http://schemas.microsoft.com/office/drawing/2014/main" id="{2948B3ED-79C1-47C8-B712-0BFB5536C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7" name="Freeform: Shape 2256">
              <a:extLst>
                <a:ext uri="{FF2B5EF4-FFF2-40B4-BE49-F238E27FC236}">
                  <a16:creationId xmlns:a16="http://schemas.microsoft.com/office/drawing/2014/main" id="{13387DB9-900B-422D-90F7-C5C7EB5D5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8" name="Freeform: Shape 2257">
              <a:extLst>
                <a:ext uri="{FF2B5EF4-FFF2-40B4-BE49-F238E27FC236}">
                  <a16:creationId xmlns:a16="http://schemas.microsoft.com/office/drawing/2014/main" id="{48FDCCF3-E6D6-4CD0-9D47-02FE785C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59" name="Freeform: Shape 2258">
              <a:extLst>
                <a:ext uri="{FF2B5EF4-FFF2-40B4-BE49-F238E27FC236}">
                  <a16:creationId xmlns:a16="http://schemas.microsoft.com/office/drawing/2014/main" id="{BC14E8F6-33F6-47CE-9A24-EA71D7149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0" name="Freeform: Shape 2259">
              <a:extLst>
                <a:ext uri="{FF2B5EF4-FFF2-40B4-BE49-F238E27FC236}">
                  <a16:creationId xmlns:a16="http://schemas.microsoft.com/office/drawing/2014/main" id="{F78CC38F-63FC-4552-B17B-8D79D3C8F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1" name="Freeform: Shape 2260">
              <a:extLst>
                <a:ext uri="{FF2B5EF4-FFF2-40B4-BE49-F238E27FC236}">
                  <a16:creationId xmlns:a16="http://schemas.microsoft.com/office/drawing/2014/main" id="{89042823-A002-49CE-B03D-ED1291DC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2" name="Freeform: Shape 2261">
              <a:extLst>
                <a:ext uri="{FF2B5EF4-FFF2-40B4-BE49-F238E27FC236}">
                  <a16:creationId xmlns:a16="http://schemas.microsoft.com/office/drawing/2014/main" id="{96EFC6CE-198B-489B-B1EE-72CE84262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3" name="Freeform: Shape 2262">
              <a:extLst>
                <a:ext uri="{FF2B5EF4-FFF2-40B4-BE49-F238E27FC236}">
                  <a16:creationId xmlns:a16="http://schemas.microsoft.com/office/drawing/2014/main" id="{49FEA23D-54D9-45D7-9325-1E2F638C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4" name="Freeform: Shape 2263">
              <a:extLst>
                <a:ext uri="{FF2B5EF4-FFF2-40B4-BE49-F238E27FC236}">
                  <a16:creationId xmlns:a16="http://schemas.microsoft.com/office/drawing/2014/main" id="{2DB04EE3-370F-49CE-BCFE-C2999C3CF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5" name="Freeform: Shape 2264">
              <a:extLst>
                <a:ext uri="{FF2B5EF4-FFF2-40B4-BE49-F238E27FC236}">
                  <a16:creationId xmlns:a16="http://schemas.microsoft.com/office/drawing/2014/main" id="{8BCBCC34-797D-41A8-8AD1-7E03E1BBF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6" name="Freeform: Shape 2265">
              <a:extLst>
                <a:ext uri="{FF2B5EF4-FFF2-40B4-BE49-F238E27FC236}">
                  <a16:creationId xmlns:a16="http://schemas.microsoft.com/office/drawing/2014/main" id="{AFF5C1F8-0EDE-4835-89E6-1FCB2EA39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7" name="Freeform: Shape 2266">
              <a:extLst>
                <a:ext uri="{FF2B5EF4-FFF2-40B4-BE49-F238E27FC236}">
                  <a16:creationId xmlns:a16="http://schemas.microsoft.com/office/drawing/2014/main" id="{6171D504-6300-457C-AFCC-064DBB3FC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8" name="Freeform: Shape 2267">
              <a:extLst>
                <a:ext uri="{FF2B5EF4-FFF2-40B4-BE49-F238E27FC236}">
                  <a16:creationId xmlns:a16="http://schemas.microsoft.com/office/drawing/2014/main" id="{62ACE739-C8C4-4495-B04C-C3AFC4481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69" name="Freeform: Shape 2268">
              <a:extLst>
                <a:ext uri="{FF2B5EF4-FFF2-40B4-BE49-F238E27FC236}">
                  <a16:creationId xmlns:a16="http://schemas.microsoft.com/office/drawing/2014/main" id="{3F4771CD-CDCA-4FFE-8EF5-E42D1781E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0" name="Freeform: Shape 2269">
              <a:extLst>
                <a:ext uri="{FF2B5EF4-FFF2-40B4-BE49-F238E27FC236}">
                  <a16:creationId xmlns:a16="http://schemas.microsoft.com/office/drawing/2014/main" id="{A10C0BFE-A8F9-4E21-9DFD-37A4D26C6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1" name="Freeform: Shape 2270">
              <a:extLst>
                <a:ext uri="{FF2B5EF4-FFF2-40B4-BE49-F238E27FC236}">
                  <a16:creationId xmlns:a16="http://schemas.microsoft.com/office/drawing/2014/main" id="{4D8D4EF9-4EF7-4538-A4AE-439F9335E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2" name="Freeform: Shape 2271">
              <a:extLst>
                <a:ext uri="{FF2B5EF4-FFF2-40B4-BE49-F238E27FC236}">
                  <a16:creationId xmlns:a16="http://schemas.microsoft.com/office/drawing/2014/main" id="{7E0500AB-5662-43B9-95C2-2EC80CC54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3" name="Freeform: Shape 2272">
              <a:extLst>
                <a:ext uri="{FF2B5EF4-FFF2-40B4-BE49-F238E27FC236}">
                  <a16:creationId xmlns:a16="http://schemas.microsoft.com/office/drawing/2014/main" id="{984021AD-A6A2-4CDA-A953-72FBA7598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4" name="Freeform: Shape 2273">
              <a:extLst>
                <a:ext uri="{FF2B5EF4-FFF2-40B4-BE49-F238E27FC236}">
                  <a16:creationId xmlns:a16="http://schemas.microsoft.com/office/drawing/2014/main" id="{FD1FBF47-CAC8-4385-9DC7-C9BB6167E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5" name="Freeform: Shape 2274">
              <a:extLst>
                <a:ext uri="{FF2B5EF4-FFF2-40B4-BE49-F238E27FC236}">
                  <a16:creationId xmlns:a16="http://schemas.microsoft.com/office/drawing/2014/main" id="{FBAEE482-005F-4288-8D66-09EA246C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6" name="Freeform: Shape 2275">
              <a:extLst>
                <a:ext uri="{FF2B5EF4-FFF2-40B4-BE49-F238E27FC236}">
                  <a16:creationId xmlns:a16="http://schemas.microsoft.com/office/drawing/2014/main" id="{2C5DCF49-33DE-4AFF-818E-42F59F280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7" name="Freeform: Shape 2276">
              <a:extLst>
                <a:ext uri="{FF2B5EF4-FFF2-40B4-BE49-F238E27FC236}">
                  <a16:creationId xmlns:a16="http://schemas.microsoft.com/office/drawing/2014/main" id="{866903F3-208B-46D5-925B-254DC742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8" name="Freeform: Shape 2277">
              <a:extLst>
                <a:ext uri="{FF2B5EF4-FFF2-40B4-BE49-F238E27FC236}">
                  <a16:creationId xmlns:a16="http://schemas.microsoft.com/office/drawing/2014/main" id="{2550D219-E342-4A38-BB89-575C1EE7A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79" name="Freeform: Shape 2278">
              <a:extLst>
                <a:ext uri="{FF2B5EF4-FFF2-40B4-BE49-F238E27FC236}">
                  <a16:creationId xmlns:a16="http://schemas.microsoft.com/office/drawing/2014/main" id="{5B5485FC-95D0-4660-9594-2C9BD3B77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0" name="Freeform: Shape 2279">
              <a:extLst>
                <a:ext uri="{FF2B5EF4-FFF2-40B4-BE49-F238E27FC236}">
                  <a16:creationId xmlns:a16="http://schemas.microsoft.com/office/drawing/2014/main" id="{2EA358DA-C7E8-4DF8-B7D6-CC582956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1" name="Freeform: Shape 2280">
              <a:extLst>
                <a:ext uri="{FF2B5EF4-FFF2-40B4-BE49-F238E27FC236}">
                  <a16:creationId xmlns:a16="http://schemas.microsoft.com/office/drawing/2014/main" id="{7990E8BB-4369-4845-8436-A6F3FE1D1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82" name="Freeform: Shape 2281">
              <a:extLst>
                <a:ext uri="{FF2B5EF4-FFF2-40B4-BE49-F238E27FC236}">
                  <a16:creationId xmlns:a16="http://schemas.microsoft.com/office/drawing/2014/main" id="{D6C050C5-1951-434B-A7FE-D271E73F8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pic>
        <p:nvPicPr>
          <p:cNvPr id="2058" name="Picture 10" descr="Idéias: fotos, imagens e ilustrações | Shutterstock">
            <a:extLst>
              <a:ext uri="{FF2B5EF4-FFF2-40B4-BE49-F238E27FC236}">
                <a16:creationId xmlns:a16="http://schemas.microsoft.com/office/drawing/2014/main" id="{EFFA7B63-8848-0525-D40C-5747E38C65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8" b="6243"/>
          <a:stretch/>
        </p:blipFill>
        <p:spPr bwMode="auto">
          <a:xfrm>
            <a:off x="1498720" y="2621099"/>
            <a:ext cx="873128" cy="873128"/>
          </a:xfrm>
          <a:custGeom>
            <a:avLst/>
            <a:gdLst/>
            <a:ahLst/>
            <a:cxnLst/>
            <a:rect l="l" t="t" r="r" b="b"/>
            <a:pathLst>
              <a:path w="2013902" h="2013902">
                <a:moveTo>
                  <a:pt x="1006951" y="0"/>
                </a:moveTo>
                <a:cubicBezTo>
                  <a:pt x="1563075" y="0"/>
                  <a:pt x="2013902" y="450827"/>
                  <a:pt x="2013902" y="1006951"/>
                </a:cubicBezTo>
                <a:cubicBezTo>
                  <a:pt x="2013902" y="1563075"/>
                  <a:pt x="1563075" y="2013902"/>
                  <a:pt x="1006951" y="2013902"/>
                </a:cubicBezTo>
                <a:cubicBezTo>
                  <a:pt x="450827" y="2013902"/>
                  <a:pt x="0" y="1563075"/>
                  <a:pt x="0" y="1006951"/>
                </a:cubicBezTo>
                <a:cubicBezTo>
                  <a:pt x="0" y="450827"/>
                  <a:pt x="450827" y="0"/>
                  <a:pt x="1006951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8161980-1354-0423-D82B-4CF5F28B33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89776" y="674087"/>
            <a:ext cx="4427091" cy="543479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endParaRPr lang="en-US">
              <a:solidFill>
                <a:schemeClr val="bg1"/>
              </a:solidFill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3E3B482-26CD-8400-1977-C68CB90EFB0C}"/>
              </a:ext>
            </a:extLst>
          </p:cNvPr>
          <p:cNvSpPr txBox="1"/>
          <p:nvPr/>
        </p:nvSpPr>
        <p:spPr>
          <a:xfrm>
            <a:off x="4320458" y="4394739"/>
            <a:ext cx="6096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dirty="0">
                <a:solidFill>
                  <a:srgbClr val="75757A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RICHARD LIPTON</a:t>
            </a:r>
            <a:endParaRPr lang="pt-BR" sz="4000" dirty="0"/>
          </a:p>
        </p:txBody>
      </p:sp>
      <p:pic>
        <p:nvPicPr>
          <p:cNvPr id="14" name="Vídeo 13">
            <a:hlinkClick r:id="" action="ppaction://media"/>
            <a:extLst>
              <a:ext uri="{FF2B5EF4-FFF2-40B4-BE49-F238E27FC236}">
                <a16:creationId xmlns:a16="http://schemas.microsoft.com/office/drawing/2014/main" id="{6A9E9BE0-DF61-ED5B-6041-6BA9F6A919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9"/>
          <a:srcRect l="12500" r="12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5961002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 advTm="10690">
        <p15:prstTrans prst="crush"/>
      </p:transition>
    </mc:Choice>
    <mc:Fallback>
      <p:transition spd="slow" advTm="1069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Programador de computador intrigado com algoritmo de segurança não  funcional e banco de dados corrompido da">
            <a:extLst>
              <a:ext uri="{FF2B5EF4-FFF2-40B4-BE49-F238E27FC236}">
                <a16:creationId xmlns:a16="http://schemas.microsoft.com/office/drawing/2014/main" id="{6D2BC65A-1011-8375-7F5B-2C68CC3878C4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15" r="22965" b="948"/>
          <a:stretch/>
        </p:blipFill>
        <p:spPr bwMode="auto">
          <a:xfrm>
            <a:off x="3522468" y="1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1" name="Rectangle 3080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5000">
                <a:schemeClr val="tx1">
                  <a:alpha val="78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1F7E6E3-8F20-6872-03EA-AE91B11E2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Teste para testes?</a:t>
            </a:r>
          </a:p>
        </p:txBody>
      </p:sp>
      <p:sp>
        <p:nvSpPr>
          <p:cNvPr id="3083" name="Rectangle 308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chemeClr val="tx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074B512-AF04-2676-1CDA-780E4A004A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71094" y="2718054"/>
            <a:ext cx="3438906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 O que é?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Qual a </a:t>
            </a:r>
            <a:r>
              <a:rPr lang="en-US" sz="1700" dirty="0" err="1">
                <a:solidFill>
                  <a:schemeClr val="bg1"/>
                </a:solidFill>
              </a:rPr>
              <a:t>utilidade</a:t>
            </a:r>
            <a:r>
              <a:rPr lang="en-US" sz="1700" dirty="0">
                <a:solidFill>
                  <a:schemeClr val="bg1"/>
                </a:solidFill>
              </a:rPr>
              <a:t>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dirty="0">
                <a:solidFill>
                  <a:schemeClr val="bg1"/>
                </a:solidFill>
              </a:rPr>
              <a:t>Como </a:t>
            </a:r>
            <a:r>
              <a:rPr lang="en-US" sz="1700" dirty="0" err="1">
                <a:solidFill>
                  <a:schemeClr val="bg1"/>
                </a:solidFill>
              </a:rPr>
              <a:t>funciona</a:t>
            </a:r>
            <a:r>
              <a:rPr lang="en-US" sz="1700" dirty="0">
                <a:solidFill>
                  <a:schemeClr val="bg1"/>
                </a:solidFill>
              </a:rPr>
              <a:t>?</a:t>
            </a:r>
          </a:p>
          <a:p>
            <a:endParaRPr lang="en-US" sz="1700" dirty="0">
              <a:solidFill>
                <a:schemeClr val="bg1"/>
              </a:solidFill>
            </a:endParaRPr>
          </a:p>
          <a:p>
            <a:endParaRPr lang="en-US" sz="1700" dirty="0">
              <a:solidFill>
                <a:schemeClr val="bg1"/>
              </a:solidFill>
            </a:endParaRPr>
          </a:p>
          <a:p>
            <a:endParaRPr lang="en-US" sz="1700" dirty="0">
              <a:solidFill>
                <a:schemeClr val="bg1"/>
              </a:solidFill>
            </a:endParaRPr>
          </a:p>
          <a:p>
            <a:endParaRPr lang="en-US" sz="1700" dirty="0">
              <a:solidFill>
                <a:schemeClr val="bg1"/>
              </a:solidFill>
            </a:endParaRPr>
          </a:p>
          <a:p>
            <a:r>
              <a:rPr lang="en-US" sz="1200" dirty="0" err="1">
                <a:solidFill>
                  <a:schemeClr val="bg1"/>
                </a:solidFill>
              </a:rPr>
              <a:t>Vídeo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feito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por</a:t>
            </a:r>
            <a:r>
              <a:rPr lang="en-US" sz="1200" dirty="0">
                <a:solidFill>
                  <a:schemeClr val="bg1"/>
                </a:solidFill>
              </a:rPr>
              <a:t>: Carolina Ferreira, Felipe Freitas, Mateus Caçabuena e </a:t>
            </a:r>
            <a:r>
              <a:rPr lang="en-US" sz="1200" dirty="0" err="1">
                <a:solidFill>
                  <a:schemeClr val="bg1"/>
                </a:solidFill>
              </a:rPr>
              <a:t>Murilo</a:t>
            </a:r>
            <a:r>
              <a:rPr lang="en-US" sz="1200" dirty="0">
                <a:solidFill>
                  <a:schemeClr val="bg1"/>
                </a:solidFill>
              </a:rPr>
              <a:t> dos Santos.</a:t>
            </a:r>
          </a:p>
        </p:txBody>
      </p:sp>
      <p:pic>
        <p:nvPicPr>
          <p:cNvPr id="14" name="Vídeo 13">
            <a:hlinkClick r:id="" action="ppaction://media"/>
            <a:extLst>
              <a:ext uri="{FF2B5EF4-FFF2-40B4-BE49-F238E27FC236}">
                <a16:creationId xmlns:a16="http://schemas.microsoft.com/office/drawing/2014/main" id="{1C594B55-62DF-6368-DE6F-D874E39A55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12500" r="12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0861804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 advTm="14005">
        <p15:prstTrans prst="curtains"/>
      </p:transition>
    </mc:Choice>
    <mc:Fallback>
      <p:transition spd="slow" advTm="1400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960A27-DC11-BFE5-0186-2737ECBA6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32E8168-B97A-5AA3-D717-45D9AA9456C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100" name="Picture 4" descr="Cientistas simulam formação da galáxia de 13 bilhões de anos; assista -  Olhar Digital">
            <a:extLst>
              <a:ext uri="{FF2B5EF4-FFF2-40B4-BE49-F238E27FC236}">
                <a16:creationId xmlns:a16="http://schemas.microsoft.com/office/drawing/2014/main" id="{EE65D55A-0228-500A-DF45-CEF18E7841CE}"/>
              </a:ext>
            </a:extLst>
          </p:cNvPr>
          <p:cNvPicPr>
            <a:picLocks noGrp="1" noChangeAspect="1" noChangeArrowheads="1"/>
          </p:cNvPicPr>
          <p:nvPr>
            <p:ph type="pic"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61" r="9761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E2A42968-CC9C-5467-37D7-35CEB42195F9}"/>
              </a:ext>
            </a:extLst>
          </p:cNvPr>
          <p:cNvSpPr txBox="1"/>
          <p:nvPr/>
        </p:nvSpPr>
        <p:spPr>
          <a:xfrm>
            <a:off x="3194408" y="3044279"/>
            <a:ext cx="616286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highlight>
                  <a:srgbClr val="808080"/>
                </a:highlight>
              </a:rPr>
              <a:t>TESTE DE MUTAÇÃO</a:t>
            </a:r>
          </a:p>
        </p:txBody>
      </p:sp>
      <p:pic>
        <p:nvPicPr>
          <p:cNvPr id="4104" name="Picture 8" descr="Lightning PNG Image | Lightning, Youtube banner design, Album art design">
            <a:extLst>
              <a:ext uri="{FF2B5EF4-FFF2-40B4-BE49-F238E27FC236}">
                <a16:creationId xmlns:a16="http://schemas.microsoft.com/office/drawing/2014/main" id="{AC2233D0-9BB7-D1D5-49F9-06E43F2DAD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179" y="1464065"/>
            <a:ext cx="4998258" cy="49982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6" name="Picture 20" descr="Light PNGs for Free Download">
            <a:extLst>
              <a:ext uri="{FF2B5EF4-FFF2-40B4-BE49-F238E27FC236}">
                <a16:creationId xmlns:a16="http://schemas.microsoft.com/office/drawing/2014/main" id="{720D15C1-CC34-4E5B-F476-00B225BEF6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0550" y="286122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8" name="Picture 22" descr="Light PNG Images, Download 510000+ Light PNG Resources with Transparent  Background, png editor with transparency - thirstymag.com">
            <a:extLst>
              <a:ext uri="{FF2B5EF4-FFF2-40B4-BE49-F238E27FC236}">
                <a16:creationId xmlns:a16="http://schemas.microsoft.com/office/drawing/2014/main" id="{8F0E6999-90D8-465E-92B3-C7F7FC78D1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9072" y="-1919677"/>
            <a:ext cx="685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20" name="Picture 24" descr="Light PNGs for Free Download">
            <a:extLst>
              <a:ext uri="{FF2B5EF4-FFF2-40B4-BE49-F238E27FC236}">
                <a16:creationId xmlns:a16="http://schemas.microsoft.com/office/drawing/2014/main" id="{AFF11B66-39D0-76B7-ABBF-3301C0B16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5844" y="1520279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22" name="Picture 26" descr="Luz PNGs para download gratuito">
            <a:extLst>
              <a:ext uri="{FF2B5EF4-FFF2-40B4-BE49-F238E27FC236}">
                <a16:creationId xmlns:a16="http://schemas.microsoft.com/office/drawing/2014/main" id="{7D7E0D61-1BFC-B00F-23EA-46F3AE61D5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624136">
            <a:off x="1323617" y="1374342"/>
            <a:ext cx="7709451" cy="75136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24" name="Picture 28" descr="Light PNG Vector Images with Transparent background - TransparentPNG">
            <a:extLst>
              <a:ext uri="{FF2B5EF4-FFF2-40B4-BE49-F238E27FC236}">
                <a16:creationId xmlns:a16="http://schemas.microsoft.com/office/drawing/2014/main" id="{A36C5729-8D80-B985-F490-3CD6A70052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87036">
            <a:off x="8470569" y="588689"/>
            <a:ext cx="37338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Vídeo 18">
            <a:hlinkClick r:id="" action="ppaction://media"/>
            <a:extLst>
              <a:ext uri="{FF2B5EF4-FFF2-40B4-BE49-F238E27FC236}">
                <a16:creationId xmlns:a16="http://schemas.microsoft.com/office/drawing/2014/main" id="{387ABA6B-2C89-4620-BE52-76845D7EB8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12"/>
          <a:srcRect l="12500" r="1250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16589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 advTm="9869">
        <p14:reveal/>
      </p:transition>
    </mc:Choice>
    <mc:Fallback>
      <p:transition spd="slow" advTm="986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43</Words>
  <Application>Microsoft Office PowerPoint</Application>
  <PresentationFormat>Widescreen</PresentationFormat>
  <Paragraphs>16</Paragraphs>
  <Slides>4</Slides>
  <Notes>3</Notes>
  <HiddenSlides>0</HiddenSlides>
  <MMClips>4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Aptos</vt:lpstr>
      <vt:lpstr>Aptos Display</vt:lpstr>
      <vt:lpstr>Arial</vt:lpstr>
      <vt:lpstr>Arial</vt:lpstr>
      <vt:lpstr>Calibri</vt:lpstr>
      <vt:lpstr>Tema do Office</vt:lpstr>
      <vt:lpstr> </vt:lpstr>
      <vt:lpstr> </vt:lpstr>
      <vt:lpstr>Teste para testes?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MATEUS CACABUENA</dc:creator>
  <cp:lastModifiedBy>MATEUS CACABUENA</cp:lastModifiedBy>
  <cp:revision>1</cp:revision>
  <dcterms:created xsi:type="dcterms:W3CDTF">2024-05-01T23:17:29Z</dcterms:created>
  <dcterms:modified xsi:type="dcterms:W3CDTF">2024-05-02T00:15:20Z</dcterms:modified>
</cp:coreProperties>
</file>

<file path=docProps/thumbnail.jpeg>
</file>